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7" r:id="rId1"/>
  </p:sldMasterIdLst>
  <p:notesMasterIdLst>
    <p:notesMasterId r:id="rId22"/>
  </p:notesMasterIdLst>
  <p:sldIdLst>
    <p:sldId id="276" r:id="rId2"/>
    <p:sldId id="277" r:id="rId3"/>
    <p:sldId id="278" r:id="rId4"/>
    <p:sldId id="279" r:id="rId5"/>
    <p:sldId id="264" r:id="rId6"/>
    <p:sldId id="269" r:id="rId7"/>
    <p:sldId id="265" r:id="rId8"/>
    <p:sldId id="266" r:id="rId9"/>
    <p:sldId id="267" r:id="rId10"/>
    <p:sldId id="275" r:id="rId11"/>
    <p:sldId id="273" r:id="rId12"/>
    <p:sldId id="257" r:id="rId13"/>
    <p:sldId id="258" r:id="rId14"/>
    <p:sldId id="259" r:id="rId15"/>
    <p:sldId id="260" r:id="rId16"/>
    <p:sldId id="262" r:id="rId17"/>
    <p:sldId id="268" r:id="rId18"/>
    <p:sldId id="274" r:id="rId19"/>
    <p:sldId id="261" r:id="rId20"/>
    <p:sldId id="272" r:id="rId21"/>
  </p:sldIdLst>
  <p:sldSz cx="12192000" cy="6858000"/>
  <p:notesSz cx="7023100" cy="9309100"/>
  <p:embeddedFontLst>
    <p:embeddedFont>
      <p:font typeface="Century Gothic" panose="020B0502020202020204" pitchFamily="34" charset="0"/>
      <p:regular r:id="rId23"/>
      <p:bold r:id="rId24"/>
      <p:italic r:id="rId25"/>
      <p:boldItalic r:id="rId26"/>
    </p:embeddedFont>
    <p:embeddedFont>
      <p:font typeface="Calibri" panose="020F0502020204030204" pitchFamily="3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2FDB43E-88D9-482D-A986-06538DD70FD5}">
  <a:tblStyle styleId="{A2FDB43E-88D9-482D-A986-06538DD70FD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342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43343" cy="467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978132" y="0"/>
            <a:ext cx="3043343" cy="467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42030"/>
            <a:ext cx="3043343" cy="46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6261096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p1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:notes"/>
          <p:cNvSpPr txBox="1">
            <a:spLocks noGrp="1"/>
          </p:cNvSpPr>
          <p:nvPr>
            <p:ph type="sldNum" idx="12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649787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4cd00fae53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4cd00fae53_0_18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00" cy="3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g4cd00fae53_0_18:notes"/>
          <p:cNvSpPr txBox="1">
            <a:spLocks noGrp="1"/>
          </p:cNvSpPr>
          <p:nvPr>
            <p:ph type="sldNum" idx="12"/>
          </p:nvPr>
        </p:nvSpPr>
        <p:spPr>
          <a:xfrm>
            <a:off x="3978132" y="8842030"/>
            <a:ext cx="30432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4cd00fae53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9" name="Google Shape;199;g4cd00fae53_0_36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00" cy="3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g4cd00fae53_0_36:notes"/>
          <p:cNvSpPr txBox="1">
            <a:spLocks noGrp="1"/>
          </p:cNvSpPr>
          <p:nvPr>
            <p:ph type="sldNum" idx="12"/>
          </p:nvPr>
        </p:nvSpPr>
        <p:spPr>
          <a:xfrm>
            <a:off x="3978132" y="8842030"/>
            <a:ext cx="30432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p2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2" name="Google Shape;172;p2:notes"/>
          <p:cNvSpPr txBox="1">
            <a:spLocks noGrp="1"/>
          </p:cNvSpPr>
          <p:nvPr>
            <p:ph type="sldNum" idx="12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1" name="Google Shape;201;p4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02" name="Google Shape;202;p4:notes"/>
          <p:cNvSpPr txBox="1">
            <a:spLocks noGrp="1"/>
          </p:cNvSpPr>
          <p:nvPr>
            <p:ph type="sldNum" idx="12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1" name="Google Shape;231;p5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2" name="Google Shape;232;p5:notes"/>
          <p:cNvSpPr txBox="1">
            <a:spLocks noGrp="1"/>
          </p:cNvSpPr>
          <p:nvPr>
            <p:ph type="sldNum" idx="12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1" name="Google Shape;231;p5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2" name="Google Shape;232;p5:notes"/>
          <p:cNvSpPr txBox="1">
            <a:spLocks noGrp="1"/>
          </p:cNvSpPr>
          <p:nvPr>
            <p:ph type="sldNum" idx="12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1" name="Google Shape;231;p5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2" name="Google Shape;232;p5:notes"/>
          <p:cNvSpPr txBox="1">
            <a:spLocks noGrp="1"/>
          </p:cNvSpPr>
          <p:nvPr>
            <p:ph type="sldNum" idx="12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7" name="Google Shape;237;p6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8" name="Google Shape;238;p6:notes"/>
          <p:cNvSpPr txBox="1">
            <a:spLocks noGrp="1"/>
          </p:cNvSpPr>
          <p:nvPr>
            <p:ph type="sldNum" idx="12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19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7" name="Google Shape;237;p6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8" name="Google Shape;238;p6:notes"/>
          <p:cNvSpPr txBox="1">
            <a:spLocks noGrp="1"/>
          </p:cNvSpPr>
          <p:nvPr>
            <p:ph type="sldNum" idx="12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20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1" name="Google Shape;171;p2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2:notes"/>
          <p:cNvSpPr txBox="1">
            <a:spLocks noGrp="1"/>
          </p:cNvSpPr>
          <p:nvPr>
            <p:ph type="sldNum" idx="12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99372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2" name="Google Shape;212;p4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4:notes"/>
          <p:cNvSpPr txBox="1">
            <a:spLocks noGrp="1"/>
          </p:cNvSpPr>
          <p:nvPr>
            <p:ph type="sldNum" idx="12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53097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19" name="Google Shape;219;p5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5:notes"/>
          <p:cNvSpPr txBox="1">
            <a:spLocks noGrp="1"/>
          </p:cNvSpPr>
          <p:nvPr>
            <p:ph type="sldNum" idx="12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716467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cd00fae5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g4cd00fae53_0_0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00" cy="3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4cd00fae53_0_0:notes"/>
          <p:cNvSpPr txBox="1">
            <a:spLocks noGrp="1"/>
          </p:cNvSpPr>
          <p:nvPr>
            <p:ph type="sldNum" idx="12"/>
          </p:nvPr>
        </p:nvSpPr>
        <p:spPr>
          <a:xfrm>
            <a:off x="3978132" y="8842030"/>
            <a:ext cx="30432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cd00fae5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g4cd00fae53_0_0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00" cy="3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4cd00fae53_0_0:notes"/>
          <p:cNvSpPr txBox="1">
            <a:spLocks noGrp="1"/>
          </p:cNvSpPr>
          <p:nvPr>
            <p:ph type="sldNum" idx="12"/>
          </p:nvPr>
        </p:nvSpPr>
        <p:spPr>
          <a:xfrm>
            <a:off x="3978132" y="8842030"/>
            <a:ext cx="30432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cd00fae5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g4cd00fae53_0_0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00" cy="3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4cd00fae53_0_0:notes"/>
          <p:cNvSpPr txBox="1">
            <a:spLocks noGrp="1"/>
          </p:cNvSpPr>
          <p:nvPr>
            <p:ph type="sldNum" idx="12"/>
          </p:nvPr>
        </p:nvSpPr>
        <p:spPr>
          <a:xfrm>
            <a:off x="3978132" y="8842030"/>
            <a:ext cx="30432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cd00fae5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8" name="Google Shape;178;g4cd00fae53_0_0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00" cy="3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4cd00fae53_0_0:notes"/>
          <p:cNvSpPr txBox="1">
            <a:spLocks noGrp="1"/>
          </p:cNvSpPr>
          <p:nvPr>
            <p:ph type="sldNum" idx="12"/>
          </p:nvPr>
        </p:nvSpPr>
        <p:spPr>
          <a:xfrm>
            <a:off x="3978132" y="8842030"/>
            <a:ext cx="30432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4cd00fae53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g4cd00fae53_0_18:notes"/>
          <p:cNvSpPr txBox="1">
            <a:spLocks noGrp="1"/>
          </p:cNvSpPr>
          <p:nvPr>
            <p:ph type="body" idx="1"/>
          </p:nvPr>
        </p:nvSpPr>
        <p:spPr>
          <a:xfrm>
            <a:off x="702310" y="4480004"/>
            <a:ext cx="5618400" cy="366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g4cd00fae53_0_18:notes"/>
          <p:cNvSpPr txBox="1">
            <a:spLocks noGrp="1"/>
          </p:cNvSpPr>
          <p:nvPr>
            <p:ph type="sldNum" idx="12"/>
          </p:nvPr>
        </p:nvSpPr>
        <p:spPr>
          <a:xfrm>
            <a:off x="3978132" y="8842030"/>
            <a:ext cx="3043200" cy="46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300" tIns="46650" rIns="93300" bIns="4665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3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panorâmica com legenda">
  <p:cSld name="Imagem panorâmica com legenda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2"/>
          <p:cNvSpPr txBox="1"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2" descr="Um espaço reservado vazio para adicionar uma imagem. Clique no espaço reservado e selecione a imagem que você deseja adicionar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352"/>
              </a:srgbClr>
            </a:outerShdw>
          </a:effectLst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2240"/>
              <a:buFont typeface="Noto Sans Symbols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9" name="Google Shape;89;p12"/>
          <p:cNvSpPr txBox="1">
            <a:spLocks noGrp="1"/>
          </p:cNvSpPr>
          <p:nvPr>
            <p:ph type="body" idx="1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90" name="Google Shape;90;p1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legenda">
  <p:cSld name="Título e legenda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3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ção com Legenda">
  <p:cSld name="Citação com Legenda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4"/>
          <p:cNvSpPr txBox="1"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4"/>
          <p:cNvSpPr txBox="1">
            <a:spLocks noGrp="1"/>
          </p:cNvSpPr>
          <p:nvPr>
            <p:ph type="body" idx="1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02" name="Google Shape;102;p14"/>
          <p:cNvSpPr txBox="1">
            <a:spLocks noGrp="1"/>
          </p:cNvSpPr>
          <p:nvPr>
            <p:ph type="body" idx="2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9972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▶"/>
              <a:defRPr sz="1400" cap="small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03" name="Google Shape;103;p14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200"/>
              <a:buFont typeface="Arial"/>
              <a:buNone/>
            </a:pPr>
            <a:r>
              <a:rPr lang="pt-BR" sz="12200" b="0" i="0" u="none" strike="noStrike" cap="none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200"/>
              <a:buFont typeface="Arial"/>
              <a:buNone/>
            </a:pPr>
            <a:r>
              <a:rPr lang="pt-BR" sz="12200" b="0" i="0" u="none" strike="noStrike" cap="none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endParaRPr sz="12200" b="0" i="0" u="none" strike="noStrike" cap="none">
              <a:solidFill>
                <a:srgbClr val="86D1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1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rtão de Nome">
  <p:cSld name="Cartão de Nome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5"/>
          <p:cNvSpPr txBox="1"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5"/>
          <p:cNvSpPr txBox="1"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dadeiro ou falso">
  <p:cSld name="Verdadeiro ou falso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6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6"/>
          <p:cNvSpPr txBox="1">
            <a:spLocks noGrp="1"/>
          </p:cNvSpPr>
          <p:nvPr>
            <p:ph type="body" idx="1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17" name="Google Shape;117;p16"/>
          <p:cNvSpPr txBox="1">
            <a:spLocks noGrp="1"/>
          </p:cNvSpPr>
          <p:nvPr>
            <p:ph type="body" idx="2"/>
          </p:nvPr>
        </p:nvSpPr>
        <p:spPr>
          <a:xfrm>
            <a:off x="1154953" y="3848610"/>
            <a:ext cx="8825659" cy="588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2880"/>
              <a:buNone/>
              <a:defRPr sz="3600" b="0" i="0" cap="none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18" name="Google Shape;118;p1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una de 3">
  <p:cSld name="Coluna de 3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7"/>
          <p:cNvSpPr txBox="1"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24" name="Google Shape;124;p17"/>
          <p:cNvSpPr txBox="1">
            <a:spLocks noGrp="1"/>
          </p:cNvSpPr>
          <p:nvPr>
            <p:ph type="body" idx="2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cxnSp>
        <p:nvCxnSpPr>
          <p:cNvPr id="125" name="Google Shape;125;p17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rgbClr val="86D1D8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6" name="Google Shape;126;p17"/>
          <p:cNvSpPr txBox="1">
            <a:spLocks noGrp="1"/>
          </p:cNvSpPr>
          <p:nvPr>
            <p:ph type="body" idx="3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body" idx="4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cxnSp>
        <p:nvCxnSpPr>
          <p:cNvPr id="128" name="Google Shape;128;p17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rgbClr val="86D1D8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9" name="Google Shape;129;p17"/>
          <p:cNvSpPr txBox="1">
            <a:spLocks noGrp="1"/>
          </p:cNvSpPr>
          <p:nvPr>
            <p:ph type="body" idx="5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30" name="Google Shape;130;p17"/>
          <p:cNvSpPr txBox="1">
            <a:spLocks noGrp="1"/>
          </p:cNvSpPr>
          <p:nvPr>
            <p:ph type="body" idx="6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31" name="Google Shape;131;p17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1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luna de 3 imagens">
  <p:cSld name="Coluna de 3 imagens"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18"/>
          <p:cNvSpPr txBox="1"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37" name="Google Shape;137;p18" descr="Um espaço reservado vazio para adicionar uma imagem. Clique no espaço reservado e selecione a imagem que você deseja adicionar"/>
          <p:cNvSpPr>
            <a:spLocks noGrp="1"/>
          </p:cNvSpPr>
          <p:nvPr>
            <p:ph type="pic" idx="2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352"/>
              </a:srgbClr>
            </a:outerShdw>
          </a:effectLst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2240"/>
              <a:buFont typeface="Noto Sans Symbols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38" name="Google Shape;138;p18"/>
          <p:cNvSpPr txBox="1">
            <a:spLocks noGrp="1"/>
          </p:cNvSpPr>
          <p:nvPr>
            <p:ph type="body" idx="3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cxnSp>
        <p:nvCxnSpPr>
          <p:cNvPr id="139" name="Google Shape;139;p18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rgbClr val="86D1D8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0" name="Google Shape;140;p18"/>
          <p:cNvSpPr txBox="1">
            <a:spLocks noGrp="1"/>
          </p:cNvSpPr>
          <p:nvPr>
            <p:ph type="body" idx="4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41" name="Google Shape;141;p18" descr="Um espaço reservado vazio para adicionar uma imagem. Clique no espaço reservado e selecione a imagem que você deseja adicionar"/>
          <p:cNvSpPr>
            <a:spLocks noGrp="1"/>
          </p:cNvSpPr>
          <p:nvPr>
            <p:ph type="pic" idx="5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352"/>
              </a:srgbClr>
            </a:outerShdw>
          </a:effectLst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2240"/>
              <a:buFont typeface="Noto Sans Symbols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2" name="Google Shape;142;p18"/>
          <p:cNvSpPr txBox="1">
            <a:spLocks noGrp="1"/>
          </p:cNvSpPr>
          <p:nvPr>
            <p:ph type="body" idx="6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cxnSp>
        <p:nvCxnSpPr>
          <p:cNvPr id="143" name="Google Shape;143;p18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rgbClr val="86D1D8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4" name="Google Shape;144;p18"/>
          <p:cNvSpPr txBox="1">
            <a:spLocks noGrp="1"/>
          </p:cNvSpPr>
          <p:nvPr>
            <p:ph type="body" idx="7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45" name="Google Shape;145;p18" descr="Um espaço reservado vazio para adicionar uma imagem. Clique no espaço reservado e selecione a imagem que você deseja adicionar"/>
          <p:cNvSpPr>
            <a:spLocks noGrp="1"/>
          </p:cNvSpPr>
          <p:nvPr>
            <p:ph type="pic" idx="8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352"/>
              </a:srgbClr>
            </a:outerShdw>
          </a:effectLst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2240"/>
              <a:buFont typeface="Noto Sans Symbols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6" name="Google Shape;146;p18"/>
          <p:cNvSpPr txBox="1">
            <a:spLocks noGrp="1"/>
          </p:cNvSpPr>
          <p:nvPr>
            <p:ph type="body" idx="9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47" name="Google Shape;147;p1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9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2" name="Google Shape;152;p19"/>
          <p:cNvSpPr txBox="1">
            <a:spLocks noGrp="1"/>
          </p:cNvSpPr>
          <p:nvPr>
            <p:ph type="body" idx="1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53" name="Google Shape;153;p19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" name="Google Shape;154;p1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5" name="Google Shape;155;p1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e Título Vertical" type="vertTitleAndTx">
  <p:cSld name="VERTICAL_TITLE_AND_VERTICAL_TEXT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0"/>
          <p:cNvSpPr txBox="1">
            <a:spLocks noGrp="1"/>
          </p:cNvSpPr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8" name="Google Shape;158;p20"/>
          <p:cNvSpPr txBox="1">
            <a:spLocks noGrp="1"/>
          </p:cNvSpPr>
          <p:nvPr>
            <p:ph type="body" idx="1"/>
          </p:nvPr>
        </p:nvSpPr>
        <p:spPr>
          <a:xfrm rot="5400000">
            <a:off x="1450975" y="-368299"/>
            <a:ext cx="5826125" cy="742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/>
            </a:lvl5pPr>
            <a:lvl6pPr marL="2743200" lvl="5" indent="-320039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40"/>
              <a:buChar char="▶"/>
              <a:defRPr/>
            </a:lvl6pPr>
            <a:lvl7pPr marL="3200400" lvl="6" indent="-320039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7pPr>
            <a:lvl8pPr marL="3657600" lvl="7" indent="-32004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440"/>
              <a:buChar char="▶"/>
              <a:defRPr/>
            </a:lvl8pPr>
            <a:lvl9pPr marL="4114800" lvl="8" indent="-32004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440"/>
              <a:buChar char="▶"/>
              <a:defRPr/>
            </a:lvl9pPr>
          </a:lstStyle>
          <a:p>
            <a:endParaRPr/>
          </a:p>
        </p:txBody>
      </p:sp>
      <p:sp>
        <p:nvSpPr>
          <p:cNvPr id="159" name="Google Shape;159;p2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0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1" name="Google Shape;161;p2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Slide de título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  <a:defRPr sz="7200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1000"/>
              </a:spcBef>
              <a:spcAft>
                <a:spcPts val="0"/>
              </a:spcAft>
              <a:buSzPts val="1600"/>
              <a:buNone/>
              <a:defRPr cap="none">
                <a:solidFill>
                  <a:srgbClr val="86D1D8"/>
                </a:solidFill>
              </a:defRPr>
            </a:lvl1pPr>
            <a:lvl2pPr lvl="1" algn="ctr">
              <a:spcBef>
                <a:spcPts val="1000"/>
              </a:spcBef>
              <a:spcAft>
                <a:spcPts val="0"/>
              </a:spcAft>
              <a:buSzPts val="1440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1000"/>
              </a:spcBef>
              <a:spcAft>
                <a:spcPts val="0"/>
              </a:spcAft>
              <a:buSzPts val="1280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1000"/>
              </a:spcBef>
              <a:spcAft>
                <a:spcPts val="0"/>
              </a:spcAft>
              <a:buSzPts val="1120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240"/>
              </a:spcBef>
              <a:spcAft>
                <a:spcPts val="0"/>
              </a:spcAft>
              <a:buSzPts val="960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600"/>
              </a:spcBef>
              <a:spcAft>
                <a:spcPts val="0"/>
              </a:spcAft>
              <a:buSzPts val="960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600"/>
              </a:spcBef>
              <a:spcAft>
                <a:spcPts val="0"/>
              </a:spcAft>
              <a:buSzPts val="960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600"/>
              </a:spcBef>
              <a:spcAft>
                <a:spcPts val="600"/>
              </a:spcAft>
              <a:buSzPts val="96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05488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rtão de nome de citação">
  <p:cSld name="Cartão de nome de citação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>
            <a:spLocks noGrp="1"/>
          </p:cNvSpPr>
          <p:nvPr>
            <p:ph type="title"/>
          </p:nvPr>
        </p:nvSpPr>
        <p:spPr>
          <a:xfrm>
            <a:off x="1574801" y="1447800"/>
            <a:ext cx="7999315" cy="3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1"/>
          </p:nvPr>
        </p:nvSpPr>
        <p:spPr>
          <a:xfrm>
            <a:off x="1574801" y="4953000"/>
            <a:ext cx="7999315" cy="1074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0" i="0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36" name="Google Shape;36;p4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200"/>
              <a:buFont typeface="Arial"/>
              <a:buNone/>
            </a:pPr>
            <a:r>
              <a:rPr lang="pt-BR" sz="12200" b="0" i="0" u="none" strike="noStrike" cap="none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endParaRPr sz="12200" b="0" i="0" u="none" strike="noStrike" cap="none">
              <a:solidFill>
                <a:srgbClr val="86D1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4"/>
          <p:cNvSpPr txBox="1"/>
          <p:nvPr/>
        </p:nvSpPr>
        <p:spPr>
          <a:xfrm>
            <a:off x="9334033" y="331651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200"/>
              <a:buFont typeface="Arial"/>
              <a:buNone/>
            </a:pPr>
            <a:r>
              <a:rPr lang="pt-BR" sz="12200" b="0" i="0" u="none" strike="noStrike" cap="none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"</a:t>
            </a:r>
            <a:endParaRPr sz="12200" b="0" i="0" u="none" strike="noStrike" cap="none">
              <a:solidFill>
                <a:srgbClr val="86D1D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is conteúdos" type="twoObj">
  <p:cSld name="TWO_OBJECTS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body" idx="1"/>
          </p:nvPr>
        </p:nvSpPr>
        <p:spPr>
          <a:xfrm>
            <a:off x="1103312" y="2060575"/>
            <a:ext cx="4396339" cy="41957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 sz="1800"/>
            </a:lvl1pPr>
            <a:lvl2pPr marL="914400" lvl="1" indent="-30988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Char char="▶"/>
              <a:defRPr sz="1600"/>
            </a:lvl2pPr>
            <a:lvl3pPr marL="1371600" lvl="2" indent="-29971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▶"/>
              <a:defRPr sz="1400"/>
            </a:lvl3pPr>
            <a:lvl4pPr marL="1828800" lvl="3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▶"/>
              <a:defRPr sz="1200"/>
            </a:lvl4pPr>
            <a:lvl5pPr marL="2286000" lvl="4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▶"/>
              <a:defRPr sz="1200"/>
            </a:lvl5pPr>
            <a:lvl6pPr marL="2743200" lvl="5" indent="-28956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960"/>
              <a:buChar char="▶"/>
              <a:defRPr sz="1200"/>
            </a:lvl6pPr>
            <a:lvl7pPr marL="3200400" lvl="6" indent="-28956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60"/>
              <a:buChar char="▶"/>
              <a:defRPr sz="1200"/>
            </a:lvl7pPr>
            <a:lvl8pPr marL="3657600" lvl="7" indent="-289559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60"/>
              <a:buChar char="▶"/>
              <a:defRPr sz="1200"/>
            </a:lvl8pPr>
            <a:lvl9pPr marL="4114800" lvl="8" indent="-289559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60"/>
              <a:buChar char="▶"/>
              <a:defRPr sz="1200"/>
            </a:lvl9pPr>
          </a:lstStyle>
          <a:p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body" idx="2"/>
          </p:nvPr>
        </p:nvSpPr>
        <p:spPr>
          <a:xfrm>
            <a:off x="5654493" y="2056092"/>
            <a:ext cx="4396341" cy="42002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 sz="1800"/>
            </a:lvl1pPr>
            <a:lvl2pPr marL="914400" lvl="1" indent="-30988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Char char="▶"/>
              <a:defRPr sz="1600"/>
            </a:lvl2pPr>
            <a:lvl3pPr marL="1371600" lvl="2" indent="-29971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▶"/>
              <a:defRPr sz="1400"/>
            </a:lvl3pPr>
            <a:lvl4pPr marL="1828800" lvl="3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▶"/>
              <a:defRPr sz="1200"/>
            </a:lvl4pPr>
            <a:lvl5pPr marL="2286000" lvl="4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▶"/>
              <a:defRPr sz="1200"/>
            </a:lvl5pPr>
            <a:lvl6pPr marL="2743200" lvl="5" indent="-28956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960"/>
              <a:buChar char="▶"/>
              <a:defRPr sz="1200"/>
            </a:lvl6pPr>
            <a:lvl7pPr marL="3200400" lvl="6" indent="-28956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60"/>
              <a:buChar char="▶"/>
              <a:defRPr sz="1200"/>
            </a:lvl7pPr>
            <a:lvl8pPr marL="3657600" lvl="7" indent="-289559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60"/>
              <a:buChar char="▶"/>
              <a:defRPr sz="1200"/>
            </a:lvl8pPr>
            <a:lvl9pPr marL="4114800" lvl="8" indent="-289559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60"/>
              <a:buChar char="▶"/>
              <a:defRPr sz="1200"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body" idx="2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 sz="1800"/>
            </a:lvl1pPr>
            <a:lvl2pPr marL="914400" lvl="1" indent="-30988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Char char="▶"/>
              <a:defRPr sz="1600"/>
            </a:lvl2pPr>
            <a:lvl3pPr marL="1371600" lvl="2" indent="-29971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▶"/>
              <a:defRPr sz="1400"/>
            </a:lvl3pPr>
            <a:lvl4pPr marL="1828800" lvl="3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▶"/>
              <a:defRPr sz="1200"/>
            </a:lvl4pPr>
            <a:lvl5pPr marL="2286000" lvl="4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▶"/>
              <a:defRPr sz="1200"/>
            </a:lvl5pPr>
            <a:lvl6pPr marL="2743200" lvl="5" indent="-28956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960"/>
              <a:buChar char="▶"/>
              <a:defRPr sz="1200"/>
            </a:lvl6pPr>
            <a:lvl7pPr marL="3200400" lvl="6" indent="-28956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60"/>
              <a:buChar char="▶"/>
              <a:defRPr sz="1200"/>
            </a:lvl7pPr>
            <a:lvl8pPr marL="3657600" lvl="7" indent="-289559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60"/>
              <a:buChar char="▶"/>
              <a:defRPr sz="1200"/>
            </a:lvl8pPr>
            <a:lvl9pPr marL="4114800" lvl="8" indent="-289559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60"/>
              <a:buChar char="▶"/>
              <a:defRPr sz="1200"/>
            </a:lvl9pPr>
          </a:lstStyle>
          <a:p>
            <a:endParaRPr/>
          </a:p>
        </p:txBody>
      </p:sp>
      <p:sp>
        <p:nvSpPr>
          <p:cNvPr id="58" name="Google Shape;58;p7"/>
          <p:cNvSpPr txBox="1">
            <a:spLocks noGrp="1"/>
          </p:cNvSpPr>
          <p:nvPr>
            <p:ph type="body" idx="3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59" name="Google Shape;59;p7"/>
          <p:cNvSpPr txBox="1">
            <a:spLocks noGrp="1"/>
          </p:cNvSpPr>
          <p:nvPr>
            <p:ph type="body" idx="4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 sz="1800"/>
            </a:lvl1pPr>
            <a:lvl2pPr marL="914400" lvl="1" indent="-30988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Char char="▶"/>
              <a:defRPr sz="1600"/>
            </a:lvl2pPr>
            <a:lvl3pPr marL="1371600" lvl="2" indent="-29971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▶"/>
              <a:defRPr sz="1400"/>
            </a:lvl3pPr>
            <a:lvl4pPr marL="1828800" lvl="3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▶"/>
              <a:defRPr sz="1200"/>
            </a:lvl4pPr>
            <a:lvl5pPr marL="2286000" lvl="4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▶"/>
              <a:defRPr sz="1200"/>
            </a:lvl5pPr>
            <a:lvl6pPr marL="2743200" lvl="5" indent="-289560" algn="l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SzPts val="960"/>
              <a:buChar char="▶"/>
              <a:defRPr sz="1200"/>
            </a:lvl6pPr>
            <a:lvl7pPr marL="3200400" lvl="6" indent="-28956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60"/>
              <a:buChar char="▶"/>
              <a:defRPr sz="1200"/>
            </a:lvl7pPr>
            <a:lvl8pPr marL="3657600" lvl="7" indent="-289559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960"/>
              <a:buChar char="▶"/>
              <a:defRPr sz="1200"/>
            </a:lvl8pPr>
            <a:lvl9pPr marL="4114800" lvl="8" indent="-289559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960"/>
              <a:buChar char="▶"/>
              <a:defRPr sz="1200"/>
            </a:lvl9pPr>
          </a:lstStyle>
          <a:p>
            <a:endParaRPr/>
          </a:p>
        </p:txBody>
      </p:sp>
      <p:sp>
        <p:nvSpPr>
          <p:cNvPr id="60" name="Google Shape;60;p7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9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body" idx="1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▶"/>
              <a:defRPr sz="2000"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▶"/>
              <a:defRPr sz="1800"/>
            </a:lvl2pPr>
            <a:lvl3pPr marL="1371600" lvl="2" indent="-30988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Char char="▶"/>
              <a:defRPr sz="1600"/>
            </a:lvl3pPr>
            <a:lvl4pPr marL="1828800" lvl="3" indent="-29971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▶"/>
              <a:defRPr sz="1400"/>
            </a:lvl4pPr>
            <a:lvl5pPr marL="2286000" lvl="4" indent="-29972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▶"/>
              <a:defRPr sz="1400"/>
            </a:lvl5pPr>
            <a:lvl6pPr marL="2743200" lvl="5" indent="-299720" algn="l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SzPts val="1120"/>
              <a:buChar char="▶"/>
              <a:defRPr sz="1400"/>
            </a:lvl6pPr>
            <a:lvl7pPr marL="3200400" lvl="6" indent="-29972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20"/>
              <a:buChar char="▶"/>
              <a:defRPr sz="1400"/>
            </a:lvl7pPr>
            <a:lvl8pPr marL="3657600" lvl="7" indent="-29972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120"/>
              <a:buChar char="▶"/>
              <a:defRPr sz="1400"/>
            </a:lvl8pPr>
            <a:lvl9pPr marL="4114800" lvl="8" indent="-29972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1120"/>
              <a:buChar char="▶"/>
              <a:defRPr sz="1400"/>
            </a:lvl9pPr>
          </a:lstStyle>
          <a:p>
            <a:endParaRPr/>
          </a:p>
        </p:txBody>
      </p:sp>
      <p:sp>
        <p:nvSpPr>
          <p:cNvPr id="75" name="Google Shape;75;p10"/>
          <p:cNvSpPr txBox="1">
            <a:spLocks noGrp="1"/>
          </p:cNvSpPr>
          <p:nvPr>
            <p:ph type="body" idx="2"/>
          </p:nvPr>
        </p:nvSpPr>
        <p:spPr>
          <a:xfrm>
            <a:off x="1154953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76" name="Google Shape;76;p1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0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1"/>
          <p:cNvSpPr txBox="1"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1" descr="Um espaço reservado vazio para adicionar uma imagem. Clique no espaço reservado e selecione a imagem que você deseja adicionar"/>
          <p:cNvSpPr>
            <a:spLocks noGrp="1"/>
          </p:cNvSpPr>
          <p:nvPr>
            <p:ph type="pic" idx="2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352"/>
              </a:srgbClr>
            </a:outerShdw>
          </a:effectLst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None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2240"/>
              <a:buFont typeface="Noto Sans Symbols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920"/>
              <a:buFont typeface="Noto Sans Symbols"/>
              <a:buNone/>
              <a:defRPr sz="2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86D1D8"/>
              </a:buClr>
              <a:buSzPts val="1600"/>
              <a:buFont typeface="Noto Sans Symbols"/>
              <a:buNone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82" name="Google Shape;82;p11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8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83" name="Google Shape;83;p11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1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1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5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4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1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1"/>
          <p:cNvPicPr preferRelativeResize="0"/>
          <p:nvPr/>
        </p:nvPicPr>
        <p:blipFill rotWithShape="1">
          <a:blip r:embed="rId22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"/>
          <p:cNvPicPr preferRelativeResize="0"/>
          <p:nvPr/>
        </p:nvPicPr>
        <p:blipFill rotWithShape="1">
          <a:blip r:embed="rId23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1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274"/>
                </a:srgbClr>
              </a:gs>
              <a:gs pos="36000">
                <a:srgbClr val="4CB9C3">
                  <a:alpha val="5490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13" name="Google Shape;13;p1"/>
          <p:cNvPicPr preferRelativeResize="0"/>
          <p:nvPr/>
        </p:nvPicPr>
        <p:blipFill rotWithShape="1">
          <a:blip r:embed="rId24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1"/>
          <p:cNvPicPr preferRelativeResize="0"/>
          <p:nvPr/>
        </p:nvPicPr>
        <p:blipFill rotWithShape="1">
          <a:blip r:embed="rId25">
            <a:alphaModFix/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" name="Google Shape;16;p1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Char char="▶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440"/>
              <a:buFont typeface="Noto Sans Symbols"/>
              <a:buChar char="▶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Char char="▶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▶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89560" algn="l" rtl="0">
              <a:lnSpc>
                <a:spcPct val="100000"/>
              </a:lnSpc>
              <a:spcBef>
                <a:spcPts val="240"/>
              </a:spcBef>
              <a:spcAft>
                <a:spcPts val="0"/>
              </a:spcAft>
              <a:buClr>
                <a:srgbClr val="86D1D8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8956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6D1D8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8955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86D1D8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89559" algn="l" rtl="0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rgbClr val="86D1D8"/>
              </a:buClr>
              <a:buSzPts val="960"/>
              <a:buFont typeface="Noto Sans Symbols"/>
              <a:buChar char="▶"/>
              <a:defRPr sz="12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7" name="Google Shape;17;p1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8" name="Google Shape;18;p1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9" name="Google Shape;19;p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313"/>
              </a:srgbClr>
            </a:outerShdw>
          </a:effectLst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0" name="Google Shape;20;p1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8" r:id="rId19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12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11" Type="http://schemas.openxmlformats.org/officeDocument/2006/relationships/image" Target="../media/image20.png"/><Relationship Id="rId5" Type="http://schemas.openxmlformats.org/officeDocument/2006/relationships/image" Target="../media/image14.png"/><Relationship Id="rId10" Type="http://schemas.openxmlformats.org/officeDocument/2006/relationships/image" Target="../media/image19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1"/>
          <p:cNvSpPr txBox="1">
            <a:spLocks noGrp="1"/>
          </p:cNvSpPr>
          <p:nvPr>
            <p:ph type="ctrTitle"/>
          </p:nvPr>
        </p:nvSpPr>
        <p:spPr>
          <a:xfrm>
            <a:off x="1154954" y="1447800"/>
            <a:ext cx="10146092" cy="3329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Font typeface="Century Gothic"/>
              <a:buNone/>
            </a:pPr>
            <a:r>
              <a:rPr lang="pt-BR"/>
              <a:t>Open Game</a:t>
            </a:r>
            <a:endParaRPr/>
          </a:p>
        </p:txBody>
      </p:sp>
      <p:sp>
        <p:nvSpPr>
          <p:cNvPr id="168" name="Google Shape;168;p21"/>
          <p:cNvSpPr txBox="1"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pt-BR" dirty="0"/>
              <a:t>Apresentação Final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088E8F-5252-426B-B0FA-7AA547677D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525" y="5904088"/>
            <a:ext cx="1073867" cy="682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561600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pt-BR" dirty="0"/>
              <a:t>Visual </a:t>
            </a:r>
            <a:r>
              <a:rPr lang="pt-BR" dirty="0" err="1"/>
              <a:t>Guideline</a:t>
            </a:r>
            <a:endParaRPr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7475" y="1313188"/>
            <a:ext cx="6381287" cy="47377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506FA2F-65BC-486F-A2B6-F44CC2D282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525" y="5904088"/>
            <a:ext cx="1073867" cy="682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615115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69512A2-ABEB-40F9-8F93-B91F9EF7599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525" y="5904088"/>
            <a:ext cx="1073867" cy="682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2" name="Google Shape;202;p26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pt-BR"/>
              <a:t>Projeção de lucros</a:t>
            </a:r>
            <a:endParaRPr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06E789A3-63DF-4D54-A5AE-34E31FFF99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662" y="1652868"/>
            <a:ext cx="11496675" cy="4644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5058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2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pt-BR"/>
              <a:t>Product BackLog</a:t>
            </a:r>
            <a:endParaRPr/>
          </a:p>
        </p:txBody>
      </p:sp>
      <p:graphicFrame>
        <p:nvGraphicFramePr>
          <p:cNvPr id="175" name="Google Shape;175;p22"/>
          <p:cNvGraphicFramePr/>
          <p:nvPr/>
        </p:nvGraphicFramePr>
        <p:xfrm>
          <a:off x="2702859" y="1196788"/>
          <a:ext cx="6790725" cy="5439308"/>
        </p:xfrm>
        <a:graphic>
          <a:graphicData uri="http://schemas.openxmlformats.org/drawingml/2006/table">
            <a:tbl>
              <a:tblPr>
                <a:noFill/>
                <a:tableStyleId>{A2FDB43E-88D9-482D-A986-06538DD70FD5}</a:tableStyleId>
              </a:tblPr>
              <a:tblGrid>
                <a:gridCol w="2899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68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5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5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07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368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2594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243655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946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u="none" strike="noStrike" cap="none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Estórias</a:t>
                      </a: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I</a:t>
                      </a: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N</a:t>
                      </a: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V</a:t>
                      </a: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E</a:t>
                      </a: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S</a:t>
                      </a: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b="1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T</a:t>
                      </a: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9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Obs</a:t>
                      </a:r>
                      <a:endParaRPr sz="900" u="none" strike="noStrike" cap="none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B6D7A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74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Como cliente</a:t>
                      </a:r>
                      <a:b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Eu quero me cadastrar no</a:t>
                      </a:r>
                      <a:b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sistema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É necessário usar um e-mail válido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649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Como cliente 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Eu desejo utilizar o meu e-mail cadastrado para fazer login no sistema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74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Como cliente</a:t>
                      </a:r>
                      <a:b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Eu desejo solicitar meus pedidos através do sistema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Necessita que cliente esteja logado no sistema.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74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Como cliente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Eu desejo visualizar todos os meus pedidos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74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Como cliente</a:t>
                      </a:r>
                      <a:b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</a:b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Eu desejo aprovar ou recusar meu pedido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Caso aprovado será necessário realizar o pagamento.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74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Como cliente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Eu desejo realizar o pagamento do meu pedido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748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Como cliente</a:t>
                      </a:r>
                      <a:endParaRPr/>
                    </a:p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Eu desejo ser notificado quando o pagamento for concluído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X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200" u="none" strike="noStrike" cap="non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 </a:t>
                      </a:r>
                      <a:endParaRPr/>
                    </a:p>
                  </a:txBody>
                  <a:tcPr marL="50100" marR="50100" marT="50100" marB="50100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3F3F3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176" name="Google Shape;176;p22"/>
          <p:cNvSpPr/>
          <p:nvPr/>
        </p:nvSpPr>
        <p:spPr>
          <a:xfrm>
            <a:off x="3314700" y="1989138"/>
            <a:ext cx="121920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100" tIns="914100" rIns="914100" bIns="9141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pt-BR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1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lang="pt-BR"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B0B081C7-26BA-41FF-BBD5-38BBE1F6EA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525" y="5904088"/>
            <a:ext cx="1073867" cy="682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/>
          <p:nvPr/>
        </p:nvSpPr>
        <p:spPr>
          <a:xfrm>
            <a:off x="7025127" y="1387496"/>
            <a:ext cx="4132181" cy="4075965"/>
          </a:xfrm>
          <a:prstGeom prst="ellipse">
            <a:avLst/>
          </a:prstGeom>
          <a:solidFill>
            <a:srgbClr val="B7CDD8"/>
          </a:solidFill>
          <a:ln w="25400" cap="flat" cmpd="sng">
            <a:solidFill>
              <a:srgbClr val="800F0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3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pt-BR"/>
              <a:t>Arquitetura</a:t>
            </a:r>
            <a:endParaRPr/>
          </a:p>
        </p:txBody>
      </p:sp>
      <p:pic>
        <p:nvPicPr>
          <p:cNvPr id="183" name="Google Shape;183;p2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71661" y="2957964"/>
            <a:ext cx="1109779" cy="1659089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3"/>
          <p:cNvSpPr txBox="1"/>
          <p:nvPr/>
        </p:nvSpPr>
        <p:spPr>
          <a:xfrm>
            <a:off x="761234" y="2499612"/>
            <a:ext cx="1789272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0" u="none" strike="noStrike" cap="none" dirty="0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Google Cloud</a:t>
            </a:r>
            <a:endParaRPr sz="14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5" name="Google Shape;185;p2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354832" y="1732880"/>
            <a:ext cx="1400530" cy="1400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Google Shape;186;p2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696488" y="2801727"/>
            <a:ext cx="1951291" cy="17992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3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7102342" y="4301064"/>
            <a:ext cx="1292341" cy="1282736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3"/>
          <p:cNvSpPr txBox="1"/>
          <p:nvPr/>
        </p:nvSpPr>
        <p:spPr>
          <a:xfrm>
            <a:off x="7102341" y="5419394"/>
            <a:ext cx="129234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AngularJS</a:t>
            </a:r>
            <a:endParaRPr sz="14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23"/>
          <p:cNvSpPr txBox="1"/>
          <p:nvPr/>
        </p:nvSpPr>
        <p:spPr>
          <a:xfrm>
            <a:off x="9200258" y="5627925"/>
            <a:ext cx="124906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Bootstrap</a:t>
            </a:r>
            <a:endParaRPr sz="14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0" name="Google Shape;190;p23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7807986" y="4344379"/>
            <a:ext cx="3687526" cy="14005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23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6895607" y="1377205"/>
            <a:ext cx="1174761" cy="1174761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23"/>
          <p:cNvSpPr txBox="1"/>
          <p:nvPr/>
        </p:nvSpPr>
        <p:spPr>
          <a:xfrm>
            <a:off x="6963003" y="1152983"/>
            <a:ext cx="91563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b="0" i="0" u="none" strike="noStrike" cap="none" dirty="0" err="1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rPr>
              <a:t>jQuery</a:t>
            </a:r>
            <a:endParaRPr sz="1400" b="0" i="0" u="none" strike="noStrike" cap="none" dirty="0">
              <a:solidFill>
                <a:schemeClr val="bg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3" name="Google Shape;193;p23"/>
          <p:cNvPicPr preferRelativeResize="0"/>
          <p:nvPr/>
        </p:nvPicPr>
        <p:blipFill rotWithShape="1">
          <a:blip r:embed="rId9">
            <a:alphaModFix/>
          </a:blip>
          <a:srcRect/>
          <a:stretch/>
        </p:blipFill>
        <p:spPr>
          <a:xfrm>
            <a:off x="9847692" y="3103314"/>
            <a:ext cx="872064" cy="8720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23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7778427" y="3245971"/>
            <a:ext cx="1083076" cy="1083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3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 rot="-8426296">
            <a:off x="5260307" y="2597159"/>
            <a:ext cx="1615490" cy="12923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3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 rot="-8426296">
            <a:off x="2504967" y="2551506"/>
            <a:ext cx="1593148" cy="1274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23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 rot="2373704">
            <a:off x="2210219" y="3923420"/>
            <a:ext cx="1616996" cy="12935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3"/>
          <p:cNvPicPr preferRelativeResize="0"/>
          <p:nvPr/>
        </p:nvPicPr>
        <p:blipFill rotWithShape="1">
          <a:blip r:embed="rId11">
            <a:alphaModFix/>
          </a:blip>
          <a:srcRect/>
          <a:stretch/>
        </p:blipFill>
        <p:spPr>
          <a:xfrm rot="1754210">
            <a:off x="5482209" y="3782555"/>
            <a:ext cx="1524775" cy="1219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Picture 3">
            <a:extLst>
              <a:ext uri="{FF2B5EF4-FFF2-40B4-BE49-F238E27FC236}">
                <a16:creationId xmlns:a16="http://schemas.microsoft.com/office/drawing/2014/main" id="{7FEEE32B-7B21-4301-8DF0-EBF06B0357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525" y="5904088"/>
            <a:ext cx="1073867" cy="682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3">
            <a:extLst>
              <a:ext uri="{FF2B5EF4-FFF2-40B4-BE49-F238E27FC236}">
                <a16:creationId xmlns:a16="http://schemas.microsoft.com/office/drawing/2014/main" id="{C2189E82-5B0E-4FF3-B9D6-DF4CB76FB1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525" y="5904088"/>
            <a:ext cx="1073867" cy="682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04" name="Google Shape;204;p24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pt-BR"/>
              <a:t>Review Sprint Planning </a:t>
            </a:r>
            <a:endParaRPr/>
          </a:p>
        </p:txBody>
      </p:sp>
      <p:grpSp>
        <p:nvGrpSpPr>
          <p:cNvPr id="205" name="Google Shape;205;p24"/>
          <p:cNvGrpSpPr/>
          <p:nvPr/>
        </p:nvGrpSpPr>
        <p:grpSpPr>
          <a:xfrm>
            <a:off x="557034" y="1500183"/>
            <a:ext cx="2198451" cy="4902740"/>
            <a:chOff x="999568" y="885217"/>
            <a:chExt cx="2198451" cy="4902740"/>
          </a:xfrm>
        </p:grpSpPr>
        <p:sp>
          <p:nvSpPr>
            <p:cNvPr id="206" name="Google Shape;206;p24"/>
            <p:cNvSpPr/>
            <p:nvPr/>
          </p:nvSpPr>
          <p:spPr>
            <a:xfrm>
              <a:off x="999568" y="885217"/>
              <a:ext cx="2198451" cy="4902740"/>
            </a:xfrm>
            <a:prstGeom prst="roundRect">
              <a:avLst>
                <a:gd name="adj" fmla="val 16667"/>
              </a:avLst>
            </a:prstGeom>
            <a:solidFill>
              <a:srgbClr val="B4D7D9">
                <a:alpha val="49803"/>
              </a:srgbClr>
            </a:solidFill>
            <a:ln w="19050" cap="flat" cmpd="sng">
              <a:solidFill>
                <a:srgbClr val="7474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" name="Google Shape;207;p24"/>
            <p:cNvSpPr/>
            <p:nvPr/>
          </p:nvSpPr>
          <p:spPr>
            <a:xfrm>
              <a:off x="1297411" y="1730319"/>
              <a:ext cx="1602769" cy="770561"/>
            </a:xfrm>
            <a:prstGeom prst="roundRect">
              <a:avLst>
                <a:gd name="adj" fmla="val 16667"/>
              </a:avLst>
            </a:prstGeom>
            <a:solidFill>
              <a:srgbClr val="407B7D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600">
                  <a:solidFill>
                    <a:schemeClr val="lt1"/>
                  </a:solidFill>
                </a:rPr>
                <a:t>Wireframe</a:t>
              </a:r>
              <a:endParaRPr/>
            </a:p>
          </p:txBody>
        </p:sp>
        <p:sp>
          <p:nvSpPr>
            <p:cNvPr id="208" name="Google Shape;208;p24"/>
            <p:cNvSpPr/>
            <p:nvPr/>
          </p:nvSpPr>
          <p:spPr>
            <a:xfrm>
              <a:off x="1297410" y="2951306"/>
              <a:ext cx="1602769" cy="770561"/>
            </a:xfrm>
            <a:prstGeom prst="roundRect">
              <a:avLst>
                <a:gd name="adj" fmla="val 16667"/>
              </a:avLst>
            </a:prstGeom>
            <a:solidFill>
              <a:srgbClr val="407B7D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6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Plano de negócios</a:t>
              </a:r>
              <a:endPara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" name="Google Shape;209;p24"/>
            <p:cNvSpPr/>
            <p:nvPr/>
          </p:nvSpPr>
          <p:spPr>
            <a:xfrm>
              <a:off x="1297410" y="4391176"/>
              <a:ext cx="1602900" cy="770700"/>
            </a:xfrm>
            <a:prstGeom prst="roundRect">
              <a:avLst>
                <a:gd name="adj" fmla="val 16667"/>
              </a:avLst>
            </a:prstGeom>
            <a:solidFill>
              <a:srgbClr val="407B7D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600">
                  <a:solidFill>
                    <a:schemeClr val="lt1"/>
                  </a:solidFill>
                </a:rPr>
                <a:t>Stories e tabela INVEST</a:t>
              </a:r>
              <a:endPara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" name="Google Shape;210;p24"/>
            <p:cNvSpPr txBox="1"/>
            <p:nvPr/>
          </p:nvSpPr>
          <p:spPr>
            <a:xfrm>
              <a:off x="1372199" y="1007074"/>
              <a:ext cx="1527981" cy="52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Sprint 0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22/02/2019</a:t>
              </a:r>
              <a:endParaRPr/>
            </a:p>
          </p:txBody>
        </p:sp>
      </p:grpSp>
      <p:grpSp>
        <p:nvGrpSpPr>
          <p:cNvPr id="211" name="Google Shape;211;p24"/>
          <p:cNvGrpSpPr/>
          <p:nvPr/>
        </p:nvGrpSpPr>
        <p:grpSpPr>
          <a:xfrm>
            <a:off x="3373286" y="1500183"/>
            <a:ext cx="2198451" cy="4902740"/>
            <a:chOff x="999568" y="885217"/>
            <a:chExt cx="2198451" cy="4902740"/>
          </a:xfrm>
        </p:grpSpPr>
        <p:sp>
          <p:nvSpPr>
            <p:cNvPr id="212" name="Google Shape;212;p24"/>
            <p:cNvSpPr/>
            <p:nvPr/>
          </p:nvSpPr>
          <p:spPr>
            <a:xfrm>
              <a:off x="999568" y="885217"/>
              <a:ext cx="2198451" cy="4902740"/>
            </a:xfrm>
            <a:prstGeom prst="roundRect">
              <a:avLst>
                <a:gd name="adj" fmla="val 16667"/>
              </a:avLst>
            </a:prstGeom>
            <a:solidFill>
              <a:srgbClr val="B4D7D9">
                <a:alpha val="49803"/>
              </a:srgbClr>
            </a:solidFill>
            <a:ln w="19050" cap="flat" cmpd="sng">
              <a:solidFill>
                <a:srgbClr val="7474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" name="Google Shape;213;p24"/>
            <p:cNvSpPr/>
            <p:nvPr/>
          </p:nvSpPr>
          <p:spPr>
            <a:xfrm>
              <a:off x="1334804" y="4389783"/>
              <a:ext cx="1602769" cy="770561"/>
            </a:xfrm>
            <a:prstGeom prst="roundRect">
              <a:avLst>
                <a:gd name="adj" fmla="val 16667"/>
              </a:avLst>
            </a:prstGeom>
            <a:solidFill>
              <a:srgbClr val="407B7D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6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Codificação da tela de cadastro</a:t>
              </a:r>
              <a:endPara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" name="Google Shape;214;p24"/>
            <p:cNvSpPr/>
            <p:nvPr/>
          </p:nvSpPr>
          <p:spPr>
            <a:xfrm>
              <a:off x="1356434" y="2950134"/>
              <a:ext cx="1602769" cy="770561"/>
            </a:xfrm>
            <a:prstGeom prst="roundRect">
              <a:avLst>
                <a:gd name="adj" fmla="val 16667"/>
              </a:avLst>
            </a:prstGeom>
            <a:solidFill>
              <a:srgbClr val="407B7D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600">
                  <a:solidFill>
                    <a:schemeClr val="lt1"/>
                  </a:solidFill>
                </a:rPr>
                <a:t>Protótipos</a:t>
              </a:r>
              <a:endParaRPr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" name="Google Shape;215;p24"/>
            <p:cNvSpPr txBox="1"/>
            <p:nvPr/>
          </p:nvSpPr>
          <p:spPr>
            <a:xfrm>
              <a:off x="1372199" y="1007074"/>
              <a:ext cx="1527981" cy="52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Sprint 1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01/03/2019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16" name="Google Shape;216;p24"/>
          <p:cNvSpPr/>
          <p:nvPr/>
        </p:nvSpPr>
        <p:spPr>
          <a:xfrm>
            <a:off x="3690734" y="2345287"/>
            <a:ext cx="1602769" cy="770561"/>
          </a:xfrm>
          <a:prstGeom prst="roundRect">
            <a:avLst>
              <a:gd name="adj" fmla="val 16667"/>
            </a:avLst>
          </a:prstGeom>
          <a:solidFill>
            <a:srgbClr val="407B7D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lt1"/>
                </a:solidFill>
              </a:rPr>
              <a:t>Visual Guidelines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" name="Google Shape;217;p24"/>
          <p:cNvGrpSpPr/>
          <p:nvPr/>
        </p:nvGrpSpPr>
        <p:grpSpPr>
          <a:xfrm>
            <a:off x="6151397" y="1500183"/>
            <a:ext cx="2198451" cy="4902740"/>
            <a:chOff x="999568" y="885217"/>
            <a:chExt cx="2198451" cy="4902740"/>
          </a:xfrm>
        </p:grpSpPr>
        <p:sp>
          <p:nvSpPr>
            <p:cNvPr id="218" name="Google Shape;218;p24"/>
            <p:cNvSpPr/>
            <p:nvPr/>
          </p:nvSpPr>
          <p:spPr>
            <a:xfrm>
              <a:off x="999568" y="885217"/>
              <a:ext cx="2198451" cy="4902740"/>
            </a:xfrm>
            <a:prstGeom prst="roundRect">
              <a:avLst>
                <a:gd name="adj" fmla="val 16667"/>
              </a:avLst>
            </a:prstGeom>
            <a:solidFill>
              <a:srgbClr val="B4D7D9">
                <a:alpha val="49803"/>
              </a:srgbClr>
            </a:solidFill>
            <a:ln w="19050" cap="flat" cmpd="sng">
              <a:solidFill>
                <a:srgbClr val="7474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24"/>
            <p:cNvSpPr txBox="1"/>
            <p:nvPr/>
          </p:nvSpPr>
          <p:spPr>
            <a:xfrm>
              <a:off x="1372199" y="1007074"/>
              <a:ext cx="1527981" cy="52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Sprint 2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15/03/2019</a:t>
              </a:r>
              <a:endParaRPr/>
            </a:p>
          </p:txBody>
        </p:sp>
      </p:grpSp>
      <p:sp>
        <p:nvSpPr>
          <p:cNvPr id="220" name="Google Shape;220;p24"/>
          <p:cNvSpPr/>
          <p:nvPr/>
        </p:nvSpPr>
        <p:spPr>
          <a:xfrm>
            <a:off x="6449237" y="3566274"/>
            <a:ext cx="1602769" cy="770561"/>
          </a:xfrm>
          <a:prstGeom prst="roundRect">
            <a:avLst>
              <a:gd name="adj" fmla="val 16667"/>
            </a:avLst>
          </a:prstGeom>
          <a:solidFill>
            <a:srgbClr val="407B7D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Codificação da tela faça seu pedido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4"/>
          <p:cNvSpPr/>
          <p:nvPr/>
        </p:nvSpPr>
        <p:spPr>
          <a:xfrm>
            <a:off x="6449237" y="2345287"/>
            <a:ext cx="1602769" cy="770561"/>
          </a:xfrm>
          <a:prstGeom prst="roundRect">
            <a:avLst>
              <a:gd name="adj" fmla="val 16667"/>
            </a:avLst>
          </a:prstGeom>
          <a:solidFill>
            <a:srgbClr val="407B7D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Codificação tela de login</a:t>
            </a:r>
            <a:endParaRPr/>
          </a:p>
        </p:txBody>
      </p:sp>
      <p:grpSp>
        <p:nvGrpSpPr>
          <p:cNvPr id="222" name="Google Shape;222;p24"/>
          <p:cNvGrpSpPr/>
          <p:nvPr/>
        </p:nvGrpSpPr>
        <p:grpSpPr>
          <a:xfrm>
            <a:off x="9081832" y="1500183"/>
            <a:ext cx="2198451" cy="4902740"/>
            <a:chOff x="999568" y="885217"/>
            <a:chExt cx="2198451" cy="4902740"/>
          </a:xfrm>
        </p:grpSpPr>
        <p:sp>
          <p:nvSpPr>
            <p:cNvPr id="223" name="Google Shape;223;p24"/>
            <p:cNvSpPr/>
            <p:nvPr/>
          </p:nvSpPr>
          <p:spPr>
            <a:xfrm>
              <a:off x="999568" y="885217"/>
              <a:ext cx="2198451" cy="4902740"/>
            </a:xfrm>
            <a:prstGeom prst="roundRect">
              <a:avLst>
                <a:gd name="adj" fmla="val 16667"/>
              </a:avLst>
            </a:prstGeom>
            <a:solidFill>
              <a:srgbClr val="B4D7D9">
                <a:alpha val="49803"/>
              </a:srgbClr>
            </a:solidFill>
            <a:ln w="19050" cap="flat" cmpd="sng">
              <a:solidFill>
                <a:srgbClr val="7474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24"/>
            <p:cNvSpPr/>
            <p:nvPr/>
          </p:nvSpPr>
          <p:spPr>
            <a:xfrm>
              <a:off x="1297408" y="1736015"/>
              <a:ext cx="1602769" cy="770561"/>
            </a:xfrm>
            <a:prstGeom prst="roundRect">
              <a:avLst>
                <a:gd name="adj" fmla="val 16667"/>
              </a:avLst>
            </a:prstGeom>
            <a:solidFill>
              <a:srgbClr val="407B7D"/>
            </a:soli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6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Revisão STORIES e INVEST</a:t>
              </a:r>
              <a:endParaRPr/>
            </a:p>
          </p:txBody>
        </p:sp>
        <p:sp>
          <p:nvSpPr>
            <p:cNvPr id="225" name="Google Shape;225;p24"/>
            <p:cNvSpPr txBox="1"/>
            <p:nvPr/>
          </p:nvSpPr>
          <p:spPr>
            <a:xfrm>
              <a:off x="1372199" y="1007074"/>
              <a:ext cx="1527981" cy="52322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Sprint 3</a:t>
              </a:r>
              <a:endParaRPr/>
            </a:p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rPr>
                <a:t>21/03/2019</a:t>
              </a:r>
              <a:endParaRPr/>
            </a:p>
          </p:txBody>
        </p:sp>
      </p:grpSp>
      <p:sp>
        <p:nvSpPr>
          <p:cNvPr id="226" name="Google Shape;226;p24"/>
          <p:cNvSpPr/>
          <p:nvPr/>
        </p:nvSpPr>
        <p:spPr>
          <a:xfrm>
            <a:off x="9454463" y="3565099"/>
            <a:ext cx="1602769" cy="770561"/>
          </a:xfrm>
          <a:prstGeom prst="roundRect">
            <a:avLst>
              <a:gd name="adj" fmla="val 16667"/>
            </a:avLst>
          </a:prstGeom>
          <a:solidFill>
            <a:srgbClr val="407B7D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Revisão dos códigos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24"/>
          <p:cNvSpPr/>
          <p:nvPr/>
        </p:nvSpPr>
        <p:spPr>
          <a:xfrm>
            <a:off x="9417068" y="5004749"/>
            <a:ext cx="1602769" cy="770561"/>
          </a:xfrm>
          <a:prstGeom prst="roundRect">
            <a:avLst>
              <a:gd name="adj" fmla="val 16667"/>
            </a:avLst>
          </a:prstGeom>
          <a:solidFill>
            <a:srgbClr val="407B7D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Revisão das telas funcionais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24"/>
          <p:cNvSpPr/>
          <p:nvPr/>
        </p:nvSpPr>
        <p:spPr>
          <a:xfrm>
            <a:off x="6449236" y="4999019"/>
            <a:ext cx="1703091" cy="989657"/>
          </a:xfrm>
          <a:prstGeom prst="roundRect">
            <a:avLst>
              <a:gd name="adj" fmla="val 16667"/>
            </a:avLst>
          </a:prstGeom>
          <a:solidFill>
            <a:srgbClr val="407B7D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Codificação da tela de visualizar pedidos</a:t>
            </a:r>
            <a:endParaRPr sz="16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5"/>
          <p:cNvSpPr txBox="1">
            <a:spLocks noGrp="1"/>
          </p:cNvSpPr>
          <p:nvPr>
            <p:ph type="title"/>
          </p:nvPr>
        </p:nvSpPr>
        <p:spPr>
          <a:xfrm>
            <a:off x="2096400" y="2094914"/>
            <a:ext cx="7999200" cy="327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</a:pPr>
            <a:r>
              <a:rPr lang="pt-BR" dirty="0"/>
              <a:t>Na OPEN GAME você Imagina e </a:t>
            </a:r>
            <a:r>
              <a:rPr lang="pt-BR"/>
              <a:t>a gente Cria</a:t>
            </a:r>
            <a:endParaRPr dirty="0"/>
          </a:p>
        </p:txBody>
      </p:sp>
      <p:pic>
        <p:nvPicPr>
          <p:cNvPr id="3" name="Picture 3">
            <a:extLst>
              <a:ext uri="{FF2B5EF4-FFF2-40B4-BE49-F238E27FC236}">
                <a16:creationId xmlns:a16="http://schemas.microsoft.com/office/drawing/2014/main" id="{0A8BED6E-24BF-4527-9EE4-E95DF6E86C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525" y="5904088"/>
            <a:ext cx="1073867" cy="682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https://www.tecmundo.com.br/imagens/2012/8/materias/2640470169152243.jpg?w=7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3316" y="923761"/>
            <a:ext cx="6878347" cy="47811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AE760875-2BDD-466D-B161-F49F70E7E7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525" y="5904088"/>
            <a:ext cx="1073867" cy="682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486452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Ratolotron\Downloads\hand mode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901" y="1359982"/>
            <a:ext cx="5034565" cy="430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:\Users\Ratolotron\Downloads\hand printed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1417" y="1359982"/>
            <a:ext cx="5048250" cy="430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0764B9F-839B-4599-804F-DD71D8F4BD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525" y="5904088"/>
            <a:ext cx="1073867" cy="682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507823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A30E7A-1BF3-4EB6-9B32-ED78B9978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Melhorias futuras</a:t>
            </a:r>
            <a:endParaRPr lang="en-US" dirty="0"/>
          </a:p>
        </p:txBody>
      </p:sp>
      <p:sp>
        <p:nvSpPr>
          <p:cNvPr id="20" name="Google Shape;327;p41">
            <a:extLst>
              <a:ext uri="{FF2B5EF4-FFF2-40B4-BE49-F238E27FC236}">
                <a16:creationId xmlns:a16="http://schemas.microsoft.com/office/drawing/2014/main" id="{EE4E85FA-CC10-4254-B28A-7908A24414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104293" y="185324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pt-BR" dirty="0"/>
              <a:t>Criar um catálogo de produtos 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pt-BR" dirty="0"/>
              <a:t>Login com redes sociais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pt-BR" dirty="0"/>
              <a:t>Novas formas de pagamento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pt-BR" dirty="0"/>
              <a:t>Prévia 3D do produto</a:t>
            </a: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pt-BR" dirty="0"/>
              <a:t>Recuperação de senha automático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D86A3C-05CC-4581-915E-7458D7B002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525" y="5904088"/>
            <a:ext cx="1073867" cy="682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105736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6"/>
          <p:cNvSpPr txBox="1">
            <a:spLocks noGrp="1"/>
          </p:cNvSpPr>
          <p:nvPr>
            <p:ph type="title"/>
          </p:nvPr>
        </p:nvSpPr>
        <p:spPr>
          <a:xfrm>
            <a:off x="3686782" y="2728735"/>
            <a:ext cx="4818436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pt-BR" sz="8000"/>
              <a:t>Dúvidas?</a:t>
            </a:r>
            <a:endParaRPr sz="8000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BADAB09E-0A7E-49A4-AE19-7BDE371EA6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525" y="5904088"/>
            <a:ext cx="1073867" cy="682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2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pt-BR"/>
              <a:t>Conceito de negócios</a:t>
            </a:r>
            <a:endParaRPr/>
          </a:p>
        </p:txBody>
      </p:sp>
      <p:sp>
        <p:nvSpPr>
          <p:cNvPr id="175" name="Google Shape;175;p22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pt-BR" dirty="0"/>
              <a:t>Nosso negócio é a venda de moldes 3D personalizados.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pt-BR" dirty="0"/>
              <a:t>O principal objetivo é a materialização de ideias no plano físico.</a:t>
            </a:r>
            <a:endParaRPr dirty="0"/>
          </a:p>
          <a:p>
            <a:pPr marL="3429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1647548-FCAB-4D80-95D1-1DC55A8FF1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525" y="5904088"/>
            <a:ext cx="1073867" cy="682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925633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6"/>
          <p:cNvSpPr txBox="1">
            <a:spLocks noGrp="1"/>
          </p:cNvSpPr>
          <p:nvPr>
            <p:ph type="title"/>
          </p:nvPr>
        </p:nvSpPr>
        <p:spPr>
          <a:xfrm>
            <a:off x="3686782" y="2728735"/>
            <a:ext cx="4818436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pt-BR" sz="8000"/>
              <a:t>Dúvidas?</a:t>
            </a:r>
            <a:endParaRPr sz="8000"/>
          </a:p>
        </p:txBody>
      </p:sp>
      <p:sp>
        <p:nvSpPr>
          <p:cNvPr id="2" name="AutoShape 2" descr="blob:https://web.whatsapp.com/928850d7-944c-42a9-bdc5-d07fb670e162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6152" name="Picture 8" descr="C:\Users\Ratolotron\Desktop\opengam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8008" y="655454"/>
            <a:ext cx="6961344" cy="5240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297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pt-BR"/>
              <a:t>Resumo de Mercado</a:t>
            </a:r>
            <a:endParaRPr/>
          </a:p>
        </p:txBody>
      </p:sp>
      <p:sp>
        <p:nvSpPr>
          <p:cNvPr id="216" name="Google Shape;216;p28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pt-BR" dirty="0"/>
              <a:t>Atualmente poucas pessoas utilizam o modelo de impressão 3D para criar artes de sua imaginação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pt-BR" dirty="0"/>
              <a:t>Apesar da impressora 3D já existir a um tempo, os recursos ainda são poucos explorados. Ainda existem poucos concorrentes.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005AB20-2F06-4857-B891-17B0362E5E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525" y="5904088"/>
            <a:ext cx="1073867" cy="682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3354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9"/>
          <p:cNvSpPr txBox="1">
            <a:spLocks noGrp="1"/>
          </p:cNvSpPr>
          <p:nvPr>
            <p:ph type="title"/>
          </p:nvPr>
        </p:nvSpPr>
        <p:spPr>
          <a:xfrm>
            <a:off x="645136" y="491193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pt-BR" dirty="0"/>
              <a:t>Oportunidades</a:t>
            </a:r>
            <a:endParaRPr dirty="0"/>
          </a:p>
        </p:txBody>
      </p:sp>
      <p:sp>
        <p:nvSpPr>
          <p:cNvPr id="223" name="Google Shape;223;p29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pt-BR" dirty="0"/>
              <a:t>Criar artes de acordo com a imaginação do cliente</a:t>
            </a:r>
            <a:endParaRPr dirty="0"/>
          </a:p>
          <a:p>
            <a:pPr marL="342900" lvl="0" indent="-332740" algn="l" rtl="0">
              <a:spcBef>
                <a:spcPts val="0"/>
              </a:spcBef>
              <a:spcAft>
                <a:spcPts val="0"/>
              </a:spcAft>
              <a:buSzPts val="1440"/>
              <a:buChar char="▶"/>
            </a:pPr>
            <a:r>
              <a:rPr lang="pt-BR" dirty="0"/>
              <a:t>Fabricar brindes personalizados para empresas</a:t>
            </a:r>
            <a:endParaRPr dirty="0"/>
          </a:p>
          <a:p>
            <a:pPr marL="74295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21EE4B-FDAA-4B9F-9531-F02528415C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525" y="5904088"/>
            <a:ext cx="1073867" cy="682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6241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pt-BR" dirty="0"/>
              <a:t>Custos de Operação</a:t>
            </a:r>
            <a:endParaRPr dirty="0"/>
          </a:p>
        </p:txBody>
      </p:sp>
      <p:sp>
        <p:nvSpPr>
          <p:cNvPr id="182" name="Google Shape;182;p23"/>
          <p:cNvSpPr txBox="1">
            <a:spLocks noGrp="1"/>
          </p:cNvSpPr>
          <p:nvPr>
            <p:ph type="body" idx="1"/>
          </p:nvPr>
        </p:nvSpPr>
        <p:spPr>
          <a:xfrm>
            <a:off x="1104212" y="1853118"/>
            <a:ext cx="8946600" cy="41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SzPts val="1600"/>
              <a:buChar char="▶"/>
            </a:pPr>
            <a:r>
              <a:rPr lang="pt-BR" dirty="0"/>
              <a:t>Compra da impressora (Modelo </a:t>
            </a:r>
            <a:r>
              <a:rPr lang="pt-BR" dirty="0" err="1"/>
              <a:t>ProJet</a:t>
            </a:r>
            <a:r>
              <a:rPr lang="pt-BR" dirty="0"/>
              <a:t> MJP 3600 Series): </a:t>
            </a:r>
            <a:r>
              <a:rPr lang="pt-BR" b="1" dirty="0">
                <a:solidFill>
                  <a:schemeClr val="bg1"/>
                </a:solidFill>
              </a:rPr>
              <a:t>R$7.300,00</a:t>
            </a:r>
            <a:endParaRPr b="1" dirty="0">
              <a:solidFill>
                <a:schemeClr val="bg1"/>
              </a:solidFill>
            </a:endParaRPr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pt-BR" dirty="0"/>
              <a:t>Cada cartucho consegue produzir 1kg de produto e cada cartucho é R$150,00 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pt-BR" dirty="0"/>
              <a:t>Estoque inicial será de 10 cartuchos, o que gera um custo de R$1.500,00</a:t>
            </a:r>
            <a:endParaRPr dirty="0"/>
          </a:p>
          <a:p>
            <a:pPr marL="342900" lvl="0" indent="-332740" algn="l" rtl="0">
              <a:spcBef>
                <a:spcPts val="1000"/>
              </a:spcBef>
              <a:spcAft>
                <a:spcPts val="0"/>
              </a:spcAft>
              <a:buSzPts val="1440"/>
              <a:buChar char="▶"/>
            </a:pPr>
            <a:r>
              <a:rPr lang="pt-BR" dirty="0"/>
              <a:t>Custo de energia elétrica: R$200,00 mensal, por ano R$2.400,00</a:t>
            </a:r>
            <a:endParaRPr dirty="0"/>
          </a:p>
          <a:p>
            <a:pPr marL="342900" lvl="0" indent="-332740" algn="l" rtl="0">
              <a:spcBef>
                <a:spcPts val="1000"/>
              </a:spcBef>
              <a:spcAft>
                <a:spcPts val="0"/>
              </a:spcAft>
              <a:buSzPts val="1440"/>
              <a:buChar char="▶"/>
            </a:pPr>
            <a:r>
              <a:rPr lang="pt-BR" dirty="0"/>
              <a:t>Manutenção: Cada máquina tem garantia de 2 anos.</a:t>
            </a:r>
            <a:endParaRPr dirty="0"/>
          </a:p>
          <a:p>
            <a:pPr marL="342900" lvl="0" indent="-332740" algn="l" rtl="0">
              <a:spcBef>
                <a:spcPts val="1000"/>
              </a:spcBef>
              <a:spcAft>
                <a:spcPts val="0"/>
              </a:spcAft>
              <a:buSzPts val="1440"/>
              <a:buChar char="▶"/>
            </a:pPr>
            <a:r>
              <a:rPr lang="pt-BR" dirty="0"/>
              <a:t>Funcionário: Criador de artes 3D, salário de R$1.500,00 mensal. </a:t>
            </a:r>
            <a:endParaRPr dirty="0"/>
          </a:p>
          <a:p>
            <a:pPr marL="342900" lvl="0" indent="-332740" algn="l" rtl="0">
              <a:spcBef>
                <a:spcPts val="1000"/>
              </a:spcBef>
              <a:spcAft>
                <a:spcPts val="0"/>
              </a:spcAft>
              <a:buSzPts val="1440"/>
              <a:buChar char="▶"/>
            </a:pPr>
            <a:r>
              <a:rPr lang="pt-BR" dirty="0"/>
              <a:t>Imposto: Alíquota de 7,5% ao ano, deduzir do imposto é de  R$1.409,95</a:t>
            </a:r>
            <a:endParaRPr dirty="0"/>
          </a:p>
          <a:p>
            <a:pPr marL="3429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/>
              <a:t>Valor total do primeiro ano da operação: </a:t>
            </a:r>
            <a:r>
              <a:rPr lang="pt-BR" sz="3200" b="1" dirty="0"/>
              <a:t>R$ 30.759,95</a:t>
            </a:r>
            <a:endParaRPr sz="3200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ED3874D-489C-443B-A239-61DCD63A43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525" y="5904088"/>
            <a:ext cx="1073867" cy="682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16156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pt-BR" dirty="0"/>
              <a:t>Impressora</a:t>
            </a:r>
            <a:endParaRPr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1375" y="1375238"/>
            <a:ext cx="5513232" cy="45885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02CB8F9-6B5E-43A8-8F67-FC35471422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525" y="5926666"/>
            <a:ext cx="1073867" cy="682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25489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pt-BR" dirty="0"/>
              <a:t>Equipe</a:t>
            </a:r>
            <a:endParaRPr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5150" y="1858218"/>
            <a:ext cx="6715125" cy="3562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16D239B-828E-4ED9-BDFC-B5BE9C8759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525" y="5904088"/>
            <a:ext cx="1073867" cy="682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063237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pt-BR" dirty="0"/>
              <a:t>Capital Inicial</a:t>
            </a:r>
            <a:endParaRPr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0082" y="1139459"/>
            <a:ext cx="4029075" cy="537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147A6E61-CD74-4978-9286-B9378F4DEF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525" y="5904088"/>
            <a:ext cx="1073867" cy="682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107693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00" cy="140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pt-BR"/>
              <a:t>Orçamento para desenvolvimento</a:t>
            </a:r>
            <a:endParaRPr/>
          </a:p>
        </p:txBody>
      </p:sp>
      <p:sp>
        <p:nvSpPr>
          <p:cNvPr id="196" name="Google Shape;196;p25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600" cy="419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Hora/Trabalho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pt-BR" dirty="0"/>
              <a:t>Designer: R$20</a:t>
            </a:r>
            <a:endParaRPr dirty="0"/>
          </a:p>
          <a:p>
            <a:pPr marL="342900" lvl="0" indent="-342900" algn="l" rtl="0">
              <a:spcBef>
                <a:spcPts val="1000"/>
              </a:spcBef>
              <a:spcAft>
                <a:spcPts val="0"/>
              </a:spcAft>
              <a:buSzPts val="1600"/>
              <a:buChar char="▶"/>
            </a:pPr>
            <a:r>
              <a:rPr lang="pt-BR" dirty="0"/>
              <a:t>Desenvolvedores: R$30 </a:t>
            </a:r>
            <a:endParaRPr dirty="0"/>
          </a:p>
          <a:p>
            <a:pPr marL="342900" lvl="0" indent="-332740" algn="l" rtl="0">
              <a:spcBef>
                <a:spcPts val="1000"/>
              </a:spcBef>
              <a:spcAft>
                <a:spcPts val="0"/>
              </a:spcAft>
              <a:buSzPts val="1440"/>
              <a:buChar char="▶"/>
            </a:pPr>
            <a:r>
              <a:rPr lang="pt-BR" dirty="0" err="1"/>
              <a:t>Scrum</a:t>
            </a:r>
            <a:r>
              <a:rPr lang="pt-BR" dirty="0"/>
              <a:t> Master: R$20 </a:t>
            </a:r>
            <a:endParaRPr dirty="0"/>
          </a:p>
          <a:p>
            <a:pPr marL="342900" lvl="0" indent="-332740" algn="l" rtl="0">
              <a:spcBef>
                <a:spcPts val="1000"/>
              </a:spcBef>
              <a:spcAft>
                <a:spcPts val="0"/>
              </a:spcAft>
              <a:buSzPts val="1440"/>
              <a:buChar char="▶"/>
            </a:pPr>
            <a:r>
              <a:rPr lang="pt-BR" dirty="0"/>
              <a:t>Por mês R$580,00</a:t>
            </a:r>
            <a:endParaRPr dirty="0"/>
          </a:p>
          <a:p>
            <a:pPr marL="3429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34290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/>
              <a:t>Valor total do projeto </a:t>
            </a:r>
            <a:r>
              <a:rPr lang="pt-BR" sz="2800" b="1" dirty="0"/>
              <a:t>R$7.000,00</a:t>
            </a:r>
            <a:endParaRPr sz="2800" b="1"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101600" lvl="0" indent="0" algn="l" rtl="0"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F7D73DE-714F-42F6-99F0-FA8BA6BF1B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20525" y="5904088"/>
            <a:ext cx="1073867" cy="6829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82544856"/>
      </p:ext>
    </p:extLst>
  </p:cSld>
  <p:clrMapOvr>
    <a:masterClrMapping/>
  </p:clrMapOvr>
</p:sld>
</file>

<file path=ppt/theme/theme1.xml><?xml version="1.0" encoding="utf-8"?>
<a:theme xmlns:a="http://schemas.openxmlformats.org/drawingml/2006/main" name="Estratégia de negócios">
  <a:themeElements>
    <a:clrScheme name="Ion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466</Words>
  <Application>Microsoft Office PowerPoint</Application>
  <PresentationFormat>Widescreen</PresentationFormat>
  <Paragraphs>157</Paragraphs>
  <Slides>20</Slides>
  <Notes>19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5" baseType="lpstr">
      <vt:lpstr>Noto Sans Symbols</vt:lpstr>
      <vt:lpstr>Century Gothic</vt:lpstr>
      <vt:lpstr>Arial</vt:lpstr>
      <vt:lpstr>Calibri</vt:lpstr>
      <vt:lpstr>Estratégia de negócios</vt:lpstr>
      <vt:lpstr>Open Game</vt:lpstr>
      <vt:lpstr>Conceito de negócios</vt:lpstr>
      <vt:lpstr>Resumo de Mercado</vt:lpstr>
      <vt:lpstr>Oportunidades</vt:lpstr>
      <vt:lpstr>Custos de Operação</vt:lpstr>
      <vt:lpstr>Impressora</vt:lpstr>
      <vt:lpstr>Equipe</vt:lpstr>
      <vt:lpstr>Capital Inicial</vt:lpstr>
      <vt:lpstr>Orçamento para desenvolvimento</vt:lpstr>
      <vt:lpstr>Visual Guideline</vt:lpstr>
      <vt:lpstr>Projeção de lucros</vt:lpstr>
      <vt:lpstr>Product BackLog</vt:lpstr>
      <vt:lpstr>Arquitetura</vt:lpstr>
      <vt:lpstr>Review Sprint Planning </vt:lpstr>
      <vt:lpstr>Na OPEN GAME você Imagina e a gente Cria</vt:lpstr>
      <vt:lpstr>Apresentação do PowerPoint</vt:lpstr>
      <vt:lpstr>Apresentação do PowerPoint</vt:lpstr>
      <vt:lpstr>Melhorias futuras</vt:lpstr>
      <vt:lpstr>Dúvidas?</vt:lpstr>
      <vt:lpstr>Dúvidas?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Gabriel Guimarães</dc:creator>
  <cp:lastModifiedBy>Gabriel Guimarães</cp:lastModifiedBy>
  <cp:revision>11</cp:revision>
  <dcterms:modified xsi:type="dcterms:W3CDTF">2019-03-28T14:41:15Z</dcterms:modified>
</cp:coreProperties>
</file>